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Proxima Nova"/>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ProximaNova-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24.png"/><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